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66" r:id="rId3"/>
    <p:sldId id="257" r:id="rId4"/>
    <p:sldId id="258" r:id="rId5"/>
    <p:sldId id="267" r:id="rId6"/>
    <p:sldId id="259" r:id="rId7"/>
    <p:sldId id="260" r:id="rId8"/>
    <p:sldId id="265" r:id="rId9"/>
    <p:sldId id="261" r:id="rId10"/>
    <p:sldId id="262" r:id="rId11"/>
    <p:sldId id="263" r:id="rId12"/>
    <p:sldId id="264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51E93-B38B-4994-B46F-0CBC2F381B47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B2AE7-3386-4226-BC64-319947C84A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B2AE7-3386-4226-BC64-319947C84AA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8539B4E-2947-497A-99A7-21F20C16562C}" type="datetimeFigureOut">
              <a:rPr lang="en-US" smtClean="0"/>
              <a:pPr/>
              <a:t>9/15/2010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31A5A39-1477-4487-B4CA-7C36E939A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file:///C:\Users\Talya\AppData\Local\Microsoft\Windows\Temporary%20Internet%20Files\Low\Content.IE5\G47I5J7H\gaza_before%20and%20after%5b1%5d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8229600" cy="18288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                                                                                                                                                                  Gush Katif Unilateral Disengagement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2005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35736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Ariel Sharon what did he do?</a:t>
            </a:r>
            <a:endParaRPr lang="en-US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pressured for peace from the United States,  European Union, and Russia</a:t>
            </a:r>
          </a:p>
          <a:p>
            <a:r>
              <a:rPr lang="en-US" dirty="0" smtClean="0"/>
              <a:t>He tried to make peace</a:t>
            </a:r>
          </a:p>
          <a:p>
            <a:r>
              <a:rPr lang="en-US" dirty="0" smtClean="0"/>
              <a:t>Rabbis put a curse on him for making them leave their homes</a:t>
            </a:r>
          </a:p>
          <a:p>
            <a:r>
              <a:rPr lang="en-US" dirty="0" smtClean="0"/>
              <a:t>Even though he tried,  still no peace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43000"/>
          </a:xfrm>
          <a:solidFill>
            <a:schemeClr val="bg1">
              <a:lumMod val="95000"/>
              <a:lumOff val="5000"/>
            </a:schemeClr>
          </a:solidFill>
        </p:spPr>
        <p:txBody>
          <a:bodyPr/>
          <a:lstStyle/>
          <a:p>
            <a:r>
              <a:rPr lang="en-US" dirty="0" smtClean="0"/>
              <a:t>  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Manhmoud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Abbas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      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752600"/>
            <a:ext cx="7772400" cy="464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578" name="Picture 2" descr="http://t2.gstatic.com/images?q=tbn:ANd9GcQIQpPqF6fstFgIjtpfQi-HyInRCGx-IkruQ9q8R8Wyn9nabqw&amp;t=1&amp;usg=__E4lpmaOskmxCZ2JAgIJ9U4XWjPk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199" y="1752600"/>
            <a:ext cx="4343401" cy="464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Mahmoud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Abbas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says he also wanted peace </a:t>
            </a:r>
          </a:p>
          <a:p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Hamas took control</a:t>
            </a:r>
          </a:p>
          <a:p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wanted to resolve the conflict 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it fair????????????????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-1676400"/>
            <a:ext cx="4191000" cy="80319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1447800"/>
            <a:ext cx="77724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674" name="Picture 2" descr="http://www.science.co.il/arab-israeli-conflict/images/Armored-Carrier-Bombed-200405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772400" cy="522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0"/>
            <a:ext cx="8763000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650" name="Picture 2" descr="http://t1.gstatic.com/images?q=tbn:ANd9GcQhyqpD1WgGHAy6NNVKJ1b2QIgqMjp0ZXkYNZs7Yc_U2d8GRrM&amp;t=1&amp;usg=__SMTfUpUMep4SNI3ACEfmXX3CGRE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6781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4478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We  wanted peace so we gave land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543800" cy="42672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people living in Gaza had to leave their homes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Palestinians burned the synagogues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5,000 kids needed to go new schools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38 synagogues were abandoned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166 farmers lost  their land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48 graves stayed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8,000 had to leave their homes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sz="3600" b="1" i="1" u="sng" dirty="0" smtClean="0">
                <a:solidFill>
                  <a:schemeClr val="bg1"/>
                </a:solidFill>
              </a:rPr>
              <a:t> it will cost about $2 billion </a:t>
            </a:r>
            <a:endParaRPr lang="en-US" sz="3600" b="1" i="1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Family relocation –about $1 billion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IDF removal of bases and equipment from Gaza – about 500 million 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Removal of rubble from 3,000 homes &amp; public buildings -$25 million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want and deserve peace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6-Point Star 4"/>
          <p:cNvSpPr/>
          <p:nvPr/>
        </p:nvSpPr>
        <p:spPr>
          <a:xfrm>
            <a:off x="3124200" y="2209800"/>
            <a:ext cx="3200400" cy="3200400"/>
          </a:xfrm>
          <a:prstGeom prst="star6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hlinkClick r:id="rId2"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http://www.poica.org/editor/case_studies/gaza_before%20and%20af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Did we get peace?????????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772400" cy="41148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NO!!!!!!!!!!!!!!!!!!!!!!!!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They launched bombs at Israel from Gaza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We gave money, land, people, etc.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People died because of this 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People were mad, sad, and angry </a:t>
            </a:r>
          </a:p>
          <a:p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0"/>
            <a:ext cx="8763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626" name="Picture 2" descr="http://t3.gstatic.com/images?q=tbn:ANd9GcTcfJIfcbiXrugazL6jiy-o3kPUaybZ6yrJJCSinxYBZ7aJtPs&amp;t=1&amp;usg=__uasbGjirZIvL69KQuhHArGgwp5M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0"/>
            <a:ext cx="87712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Ariel Sharon prime minister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752600"/>
            <a:ext cx="7772400" cy="45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458" name="Picture 2" descr="http://t0.gstatic.com/images?q=tbn:ANd9GcSxejXy6PEjXowsGJ4FMxoV5WvrXSPZGG_oGNa4GRrmH-1WL1I&amp;t=1&amp;usg=__B1i1MixBqSzq2WuhG-1xbmpSlrE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752600"/>
            <a:ext cx="5334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413</TotalTime>
  <Words>213</Words>
  <Application>Microsoft Office PowerPoint</Application>
  <PresentationFormat>On-screen Show (4:3)</PresentationFormat>
  <Paragraphs>38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Metro</vt:lpstr>
      <vt:lpstr>                                                                                                                                                                  Gush Katif Unilateral Disengagement  </vt:lpstr>
      <vt:lpstr>Slide 2</vt:lpstr>
      <vt:lpstr>We  wanted peace so we gave land </vt:lpstr>
      <vt:lpstr> it will cost about $2 billion </vt:lpstr>
      <vt:lpstr>We want and deserve peace </vt:lpstr>
      <vt:lpstr>Slide 6</vt:lpstr>
      <vt:lpstr>Did we get peace?????????</vt:lpstr>
      <vt:lpstr>Slide 8</vt:lpstr>
      <vt:lpstr> Ariel Sharon prime minister</vt:lpstr>
      <vt:lpstr>Ariel Sharon what did he do?</vt:lpstr>
      <vt:lpstr>     Manhmoud   Abbas       </vt:lpstr>
      <vt:lpstr>       Mahmoud Abbas</vt:lpstr>
      <vt:lpstr>  Is it fair????????????????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Talya Joffe</dc:creator>
  <cp:lastModifiedBy>Talya Joffe</cp:lastModifiedBy>
  <cp:revision>27</cp:revision>
  <dcterms:created xsi:type="dcterms:W3CDTF">2010-09-12T18:49:13Z</dcterms:created>
  <dcterms:modified xsi:type="dcterms:W3CDTF">2010-09-16T06:06:51Z</dcterms:modified>
</cp:coreProperties>
</file>